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8" r:id="rId5"/>
    <p:sldId id="257" r:id="rId6"/>
    <p:sldId id="262" r:id="rId7"/>
    <p:sldId id="260" r:id="rId8"/>
    <p:sldId id="267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5B822C-DED1-4C45-8C01-2BE8993CB5E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125F03-5F75-47B6-890B-1466AD51915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685547"/>
            <a:ext cx="5648623" cy="1204306"/>
          </a:xfrm>
        </p:spPr>
        <p:txBody>
          <a:bodyPr/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Bradley Woods Residential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434" y="4672448"/>
            <a:ext cx="6511131" cy="897852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 </a:t>
            </a:r>
            <a:r>
              <a:rPr lang="en-GB" sz="4000" dirty="0">
                <a:latin typeface="Century Gothic" panose="020B0502020202020204" pitchFamily="34" charset="0"/>
              </a:rPr>
              <a:t>17th May – 18th  May 2025</a:t>
            </a:r>
          </a:p>
        </p:txBody>
      </p:sp>
      <p:pic>
        <p:nvPicPr>
          <p:cNvPr id="1026" name="Picture 2" descr="Image result for bradley woods scout camp">
            <a:extLst>
              <a:ext uri="{FF2B5EF4-FFF2-40B4-BE49-F238E27FC236}">
                <a16:creationId xmlns:a16="http://schemas.microsoft.com/office/drawing/2014/main" id="{3AF88D1B-19C0-7805-F28A-A252D103C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34" y="1924131"/>
            <a:ext cx="2523529" cy="27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and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Please complete the medical form we give you fully by 12</a:t>
            </a:r>
            <a:r>
              <a:rPr lang="en-US" b="0" baseline="30000" dirty="0">
                <a:latin typeface="Century Gothic" panose="020B0502020202020204" pitchFamily="34" charset="0"/>
              </a:rPr>
              <a:t>th</a:t>
            </a:r>
            <a:r>
              <a:rPr lang="en-US" b="0" dirty="0">
                <a:latin typeface="Century Gothic" panose="020B0502020202020204" pitchFamily="34" charset="0"/>
              </a:rPr>
              <a:t> May 2025.</a:t>
            </a:r>
          </a:p>
          <a:p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dirty="0">
                <a:latin typeface="Century Gothic" panose="020B0502020202020204" pitchFamily="34" charset="0"/>
              </a:rPr>
              <a:t>Please give all your medicine to a member of staff when you arrive at Bradley Woods on Saturday Morning. If any medication arrives on Saturday morning without the correct documentation we will not administer.</a:t>
            </a:r>
          </a:p>
          <a:p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dirty="0">
                <a:latin typeface="Century Gothic" panose="020B0502020202020204" pitchFamily="34" charset="0"/>
              </a:rPr>
              <a:t>If there are any changes in your child's medication before we go, we will have spare medical forms but please be aware we will expect a form filled out. </a:t>
            </a:r>
            <a:endParaRPr lang="en-GB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EXTRA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Dorms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Behaviour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Food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Items from kit list to talk about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Parent contact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Medical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latin typeface="Century Gothic" panose="020B0502020202020204" pitchFamily="34" charset="0"/>
              </a:rPr>
              <a:t>Questions / concerns </a:t>
            </a:r>
          </a:p>
        </p:txBody>
      </p:sp>
    </p:spTree>
    <p:extLst>
      <p:ext uri="{BB962C8B-B14F-4D97-AF65-F5344CB8AC3E}">
        <p14:creationId xmlns:p14="http://schemas.microsoft.com/office/powerpoint/2010/main" val="25920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548640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Timings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8424936" cy="5391612"/>
          </a:xfrm>
        </p:spPr>
        <p:txBody>
          <a:bodyPr>
            <a:normAutofit/>
          </a:bodyPr>
          <a:lstStyle/>
          <a:p>
            <a:r>
              <a:rPr lang="en-GB" b="0" u="sng" dirty="0">
                <a:latin typeface="Century Gothic" panose="020B0502020202020204" pitchFamily="34" charset="0"/>
              </a:rPr>
              <a:t>Arrival at Bradley Woods </a:t>
            </a:r>
            <a:r>
              <a:rPr lang="en-GB" b="0" dirty="0">
                <a:latin typeface="Century Gothic" panose="020B0502020202020204" pitchFamily="34" charset="0"/>
              </a:rPr>
              <a:t>(Shepards Thorn Lane, Brighouse, HD6 3TU)</a:t>
            </a:r>
          </a:p>
          <a:p>
            <a:r>
              <a:rPr lang="en-GB" b="0" dirty="0">
                <a:latin typeface="Century Gothic" panose="020B0502020202020204" pitchFamily="34" charset="0"/>
              </a:rPr>
              <a:t>Between : 10:30am - 11am on Saturday 17</a:t>
            </a:r>
            <a:r>
              <a:rPr lang="en-GB" b="0" baseline="30000" dirty="0">
                <a:latin typeface="Century Gothic" panose="020B0502020202020204" pitchFamily="34" charset="0"/>
              </a:rPr>
              <a:t>th</a:t>
            </a:r>
            <a:r>
              <a:rPr lang="en-GB" b="0" dirty="0">
                <a:latin typeface="Century Gothic" panose="020B0502020202020204" pitchFamily="34" charset="0"/>
              </a:rPr>
              <a:t> May 2025 </a:t>
            </a:r>
          </a:p>
          <a:p>
            <a:endParaRPr lang="en-GB" b="0" dirty="0">
              <a:latin typeface="Century Gothic" panose="020B0502020202020204" pitchFamily="34" charset="0"/>
            </a:endParaRPr>
          </a:p>
          <a:p>
            <a:r>
              <a:rPr lang="en-GB" b="0" u="sng" dirty="0">
                <a:latin typeface="Century Gothic" panose="020B0502020202020204" pitchFamily="34" charset="0"/>
              </a:rPr>
              <a:t>Collection at Bradley Woods </a:t>
            </a:r>
          </a:p>
          <a:p>
            <a:r>
              <a:rPr lang="en-GB" b="0" dirty="0">
                <a:latin typeface="Century Gothic" panose="020B0502020202020204" pitchFamily="34" charset="0"/>
              </a:rPr>
              <a:t>Around 2pm </a:t>
            </a:r>
          </a:p>
          <a:p>
            <a:r>
              <a:rPr lang="en-GB" b="0" dirty="0">
                <a:latin typeface="Century Gothic" panose="020B0502020202020204" pitchFamily="34" charset="0"/>
              </a:rPr>
              <a:t>You must inform us in advance who is collecting your child. Whether that be another relative or a parent of another child within class. We will not under any circumstance allow your child to go with another adult if we haven’t been informed accordingly. </a:t>
            </a:r>
          </a:p>
          <a:p>
            <a:r>
              <a:rPr lang="en-GB" b="0" dirty="0">
                <a:latin typeface="Century Gothic" panose="020B0502020202020204" pitchFamily="34" charset="0"/>
              </a:rPr>
              <a:t>If case of any last minute changes please contact the school admin address and this information will be relayed to staff.</a:t>
            </a:r>
          </a:p>
        </p:txBody>
      </p:sp>
    </p:spTree>
    <p:extLst>
      <p:ext uri="{BB962C8B-B14F-4D97-AF65-F5344CB8AC3E}">
        <p14:creationId xmlns:p14="http://schemas.microsoft.com/office/powerpoint/2010/main" val="252668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8EE7-DDB3-4A82-D37D-74BEC7F4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Itinerary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1185-8208-DA23-3F08-338A47FD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64676"/>
          </a:xfrm>
        </p:spPr>
        <p:txBody>
          <a:bodyPr/>
          <a:lstStyle/>
          <a:p>
            <a:pPr algn="l">
              <a:buNone/>
            </a:pPr>
            <a:r>
              <a:rPr lang="en-US" sz="1800" b="0" i="0" u="sng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Day 1</a:t>
            </a:r>
            <a:endParaRPr lang="en-US" sz="1800" b="0" i="0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AM – Arrival, settle in and lunch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1300-1400 – Activity 1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1415-1515 – Activity 2</a:t>
            </a:r>
          </a:p>
          <a:p>
            <a:pPr algn="l">
              <a:buNone/>
            </a:pPr>
            <a:r>
              <a:rPr lang="en-US" sz="1800" b="0" dirty="0">
                <a:solidFill>
                  <a:srgbClr val="242424"/>
                </a:solidFill>
                <a:latin typeface="Century Gothic" panose="020B0502020202020204" pitchFamily="34" charset="0"/>
              </a:rPr>
              <a:t>1515-1615- Activity 3</a:t>
            </a:r>
            <a:endParaRPr lang="en-US" sz="1800" b="0" i="0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1615 onwards – free time / tea 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1800" b="0" i="0" u="sng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Day 2</a:t>
            </a:r>
          </a:p>
          <a:p>
            <a:pPr algn="l">
              <a:buNone/>
            </a:pPr>
            <a:r>
              <a:rPr lang="en-US" sz="1800" b="0" dirty="0">
                <a:solidFill>
                  <a:srgbClr val="242424"/>
                </a:solidFill>
                <a:latin typeface="Century Gothic" panose="020B0502020202020204" pitchFamily="34" charset="0"/>
              </a:rPr>
              <a:t>0830-0915 Breakfast </a:t>
            </a:r>
            <a:endParaRPr lang="en-US" sz="1800" b="0" i="0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0930 – 1030 – Activity 4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1045-1145 – Activity 5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1200-1300 – Lunch</a:t>
            </a:r>
          </a:p>
          <a:p>
            <a:pPr algn="l"/>
            <a:r>
              <a:rPr lang="en-US" sz="1800" b="0" dirty="0">
                <a:solidFill>
                  <a:srgbClr val="242424"/>
                </a:solidFill>
                <a:latin typeface="Century Gothic" panose="020B0502020202020204" pitchFamily="34" charset="0"/>
              </a:rPr>
              <a:t>14:00 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– Departure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0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Accommodation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D1107-1B08-7DB6-A7DF-9AF108F1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19844"/>
            <a:ext cx="2562225" cy="3409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2569D-3153-85C0-BED6-96C48257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5472"/>
            <a:ext cx="4104456" cy="2986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FCE7B-0073-6149-5989-AF39B9D2B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71" y="4017885"/>
            <a:ext cx="85058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Staff from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0" dirty="0">
                <a:latin typeface="Century Gothic"/>
                <a:ea typeface="Calibri"/>
                <a:cs typeface="Century Gothic"/>
              </a:rPr>
              <a:t>      The activities will be run by qualified members of staff from the centre, first aid trained and DBS checked. Members of school staff will also be accompanying the children:-</a:t>
            </a:r>
            <a:endParaRPr lang="en-GB" b="0" dirty="0">
              <a:latin typeface="Calibri"/>
              <a:ea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Mr Barker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Miss Barnes</a:t>
            </a:r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5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73D8D7-64D3-8C60-E600-D0DB61278974}"/>
              </a:ext>
            </a:extLst>
          </p:cNvPr>
          <p:cNvSpPr txBox="1"/>
          <p:nvPr/>
        </p:nvSpPr>
        <p:spPr>
          <a:xfrm>
            <a:off x="179512" y="205553"/>
            <a:ext cx="8856984" cy="644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SUGGESTED KIT LIST - BRADLEY WOODS ACTIVITY CENTRE </a:t>
            </a:r>
            <a:r>
              <a:rPr lang="en-AU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Sleeping bag / sheet and duvet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Pillow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Walking boots or trainers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Waterproof coat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Towels x 2 (small and large)	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Toothpaste and brush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Toiletries </a:t>
            </a:r>
            <a:r>
              <a:rPr lang="en-AU" sz="12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eg</a:t>
            </a: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shampoo, shower gel, deodorant – no sprays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Brush/comb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Lip cream – for chapped lips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Sun-cream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Midge repellent – can be useful during May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Nightwear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Underwear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Socks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Shirts/blouses/tee-shirts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Jumpers/sweatshirts – warm ones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pants / trousers – for through the day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Jeans – evening only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Shorts – nylon ones are best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Thick warm socks – to be worn with boots.  Wool / nylon loop stitch are idea.  ‘Trainer’ socks to be avoided.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Indoor shoes / trainers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Headwear – woollen / fleece hat for warmth, plus a sun hat that offers protection to ears and back of the neck.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Gloves – woollen or synthetic ‘ski-type’ are best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Jacket/Hoodie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 liner for wet, dirty clothes to take home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tags – all clothes to be named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games/comic etc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AU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Medicines – if required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Activities</a:t>
            </a:r>
            <a:r>
              <a:rPr lang="en-GB" b="1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F49257-C5B0-3260-2483-0315C64B1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Century Gothic" panose="020B0502020202020204" pitchFamily="34" charset="0"/>
              </a:rPr>
              <a:t>Bradley Woods Activity Centre have organised and tailored a fantastic weekend for us, we will be having the opportunity to take part in the following activities:</a:t>
            </a:r>
          </a:p>
          <a:p>
            <a:endParaRPr lang="en-GB" b="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Cave 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Challenge Valley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Team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Climbing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Vertical Challenge</a:t>
            </a:r>
          </a:p>
          <a:p>
            <a:endParaRPr lang="en-GB" b="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5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E73DF-AFA5-7D18-0E75-EBCA968D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75" y="116632"/>
            <a:ext cx="7338652" cy="3468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6ADAA-D2B1-911E-C885-55A903BB5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4" y="3616824"/>
            <a:ext cx="7338652" cy="31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014530-3014-A5E5-B0E1-8454D72D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8640"/>
            <a:ext cx="7924800" cy="3438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37936E-88A3-33C4-E03F-2FB62F3C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30194"/>
            <a:ext cx="79248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3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805</TotalTime>
  <Words>532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Franklin Gothic Book</vt:lpstr>
      <vt:lpstr>Franklin Gothic Medium</vt:lpstr>
      <vt:lpstr>Symbol</vt:lpstr>
      <vt:lpstr>Times New Roman</vt:lpstr>
      <vt:lpstr>Wingdings</vt:lpstr>
      <vt:lpstr>Angles</vt:lpstr>
      <vt:lpstr>Bradley Woods Residential 2025</vt:lpstr>
      <vt:lpstr>Timings </vt:lpstr>
      <vt:lpstr>Itinerary</vt:lpstr>
      <vt:lpstr>Accommodation </vt:lpstr>
      <vt:lpstr>Staff from school</vt:lpstr>
      <vt:lpstr>PowerPoint Presentation</vt:lpstr>
      <vt:lpstr>Activities </vt:lpstr>
      <vt:lpstr>PowerPoint Presentation</vt:lpstr>
      <vt:lpstr>PowerPoint Presentation</vt:lpstr>
      <vt:lpstr>Medical and forms </vt:lpstr>
      <vt:lpstr>EXTRA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Ingleborough  Hall</dc:title>
  <dc:creator>Rachel Pearson</dc:creator>
  <cp:lastModifiedBy>Alex Whyte</cp:lastModifiedBy>
  <cp:revision>24</cp:revision>
  <dcterms:created xsi:type="dcterms:W3CDTF">2017-04-04T20:24:26Z</dcterms:created>
  <dcterms:modified xsi:type="dcterms:W3CDTF">2025-05-01T14:43:37Z</dcterms:modified>
</cp:coreProperties>
</file>